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4"/>
  </p:notesMasterIdLst>
  <p:handoutMasterIdLst>
    <p:handoutMasterId r:id="rId25"/>
  </p:handoutMasterIdLst>
  <p:sldIdLst>
    <p:sldId id="1408" r:id="rId2"/>
    <p:sldId id="1411" r:id="rId3"/>
    <p:sldId id="1318" r:id="rId4"/>
    <p:sldId id="1452" r:id="rId5"/>
    <p:sldId id="1412" r:id="rId6"/>
    <p:sldId id="1443" r:id="rId7"/>
    <p:sldId id="1444" r:id="rId8"/>
    <p:sldId id="1453" r:id="rId9"/>
    <p:sldId id="1454" r:id="rId10"/>
    <p:sldId id="1445" r:id="rId11"/>
    <p:sldId id="1455" r:id="rId12"/>
    <p:sldId id="1446" r:id="rId13"/>
    <p:sldId id="1447" r:id="rId14"/>
    <p:sldId id="1451" r:id="rId15"/>
    <p:sldId id="1456" r:id="rId16"/>
    <p:sldId id="1448" r:id="rId17"/>
    <p:sldId id="1457" r:id="rId18"/>
    <p:sldId id="1449" r:id="rId19"/>
    <p:sldId id="1450" r:id="rId20"/>
    <p:sldId id="1441" r:id="rId21"/>
    <p:sldId id="1405" r:id="rId22"/>
    <p:sldId id="1326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12"/>
            <p14:sldId id="1443"/>
            <p14:sldId id="1444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7" autoAdjust="0"/>
    <p:restoredTop sz="96540" autoAdjust="0"/>
  </p:normalViewPr>
  <p:slideViewPr>
    <p:cSldViewPr>
      <p:cViewPr varScale="1">
        <p:scale>
          <a:sx n="61" d="100"/>
          <a:sy n="61" d="100"/>
        </p:scale>
        <p:origin x="21" y="48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10:48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85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Traditional HPC (High Performance Computing)</a:t>
            </a:r>
          </a:p>
          <a:p>
            <a:pPr lvl="1"/>
            <a:r>
              <a:rPr lang="en-NZ" dirty="0"/>
              <a:t>Dedicated </a:t>
            </a:r>
            <a:r>
              <a:rPr lang="en-NZ" dirty="0" err="1"/>
              <a:t>on-premise</a:t>
            </a:r>
            <a:r>
              <a:rPr lang="en-NZ" dirty="0"/>
              <a:t> cluster</a:t>
            </a:r>
          </a:p>
          <a:p>
            <a:pPr lvl="1"/>
            <a:r>
              <a:rPr lang="en-NZ" noProof="0" dirty="0"/>
              <a:t>Cluster management/scheduling software</a:t>
            </a:r>
          </a:p>
          <a:p>
            <a:pPr lvl="1"/>
            <a:r>
              <a:rPr lang="en-NZ" dirty="0"/>
              <a:t>Microsoft implementation: Windows Server HPC Edition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HPC in the cloud</a:t>
            </a:r>
          </a:p>
          <a:p>
            <a:pPr lvl="1"/>
            <a:r>
              <a:rPr lang="en-NZ" noProof="0" dirty="0"/>
              <a:t>Traditional cluster management/scheduling software, running across machines in the cloud</a:t>
            </a:r>
          </a:p>
          <a:p>
            <a:pPr lvl="1"/>
            <a:r>
              <a:rPr lang="en-NZ" dirty="0"/>
              <a:t>Enables cloud burst and other hybrid scenarios</a:t>
            </a:r>
          </a:p>
          <a:p>
            <a:pPr lvl="1"/>
            <a:r>
              <a:rPr lang="en-NZ" noProof="0" dirty="0"/>
              <a:t>Microsoft implementation: HPC Pack</a:t>
            </a:r>
          </a:p>
        </p:txBody>
      </p:sp>
    </p:spTree>
    <p:extLst>
      <p:ext uri="{BB962C8B-B14F-4D97-AF65-F5344CB8AC3E}">
        <p14:creationId xmlns:p14="http://schemas.microsoft.com/office/powerpoint/2010/main" val="2902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Big compute as a service</a:t>
            </a:r>
          </a:p>
          <a:p>
            <a:pPr lvl="1"/>
            <a:r>
              <a:rPr lang="en-NZ" dirty="0"/>
              <a:t>Capacity on demand</a:t>
            </a:r>
          </a:p>
          <a:p>
            <a:pPr lvl="1"/>
            <a:r>
              <a:rPr lang="en-NZ" dirty="0"/>
              <a:t>Scheduler hosted by service provider – no need for the user to run cluster manager or scheduler</a:t>
            </a:r>
          </a:p>
          <a:p>
            <a:pPr lvl="1"/>
            <a:r>
              <a:rPr lang="en-NZ" noProof="0" dirty="0"/>
              <a:t>Microsoft implementation: Azure Batch</a:t>
            </a:r>
          </a:p>
        </p:txBody>
      </p:sp>
    </p:spTree>
    <p:extLst>
      <p:ext uri="{BB962C8B-B14F-4D97-AF65-F5344CB8AC3E}">
        <p14:creationId xmlns:p14="http://schemas.microsoft.com/office/powerpoint/2010/main" val="7574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1191</Words>
  <Application>Microsoft Office PowerPoint</Application>
  <PresentationFormat>Custom</PresentationFormat>
  <Paragraphs>203</Paragraphs>
  <Slides>22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Big Compute</vt:lpstr>
      <vt:lpstr>Big Compute</vt:lpstr>
      <vt:lpstr>Big Compute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2016-10-20T03:05:08Z</dcterms:modified>
  <cp:category/>
</cp:coreProperties>
</file>